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57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2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158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77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213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012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152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06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529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25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78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171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58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990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643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96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77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949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3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210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zh-TW" altLang="en-US" sz="7200" b="1" cap="none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行車安全</a:t>
            </a:r>
            <a:endParaRPr lang="zh-TW" altLang="en-US" sz="7200" b="1" cap="none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43" y="4036261"/>
            <a:ext cx="3363685" cy="161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8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cap="none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安全駕駛五大要訣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第一要訣：抬頭遠看，增大安全距離 </a:t>
            </a:r>
            <a:endParaRPr lang="en-US" altLang="zh-TW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第二</a:t>
            </a:r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要訣：放寬視野，掌握兩側動態 </a:t>
            </a:r>
            <a:endParaRPr lang="en-US" altLang="zh-TW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第三</a:t>
            </a:r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要訣：雙眼游動，熟識四周環境 </a:t>
            </a:r>
            <a:endParaRPr lang="en-US" altLang="zh-TW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第四</a:t>
            </a:r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要訣：衡量環境，預留安全出路 </a:t>
            </a:r>
            <a:endParaRPr lang="en-US" altLang="zh-TW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第五</a:t>
            </a:r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要訣：適時示警，預告行車動向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40" l="0" r="100000">
                        <a14:foregroundMark x1="49000" y1="10561" x2="48667" y2="910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726" y="2432276"/>
            <a:ext cx="28575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5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4800" b="1" cap="none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平交道緊急按鈕功能說明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zh-TW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、按下</a:t>
            </a:r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緊急</a:t>
            </a:r>
            <a:r>
              <a:rPr lang="zh-TW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按鈕</a:t>
            </a:r>
            <a:endParaRPr lang="en-US" altLang="zh-TW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二、移除障礙物</a:t>
            </a:r>
            <a:endParaRPr lang="en-US" altLang="zh-TW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三、快跑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54" b="96037" l="9987" r="92904">
                        <a14:foregroundMark x1="67148" y1="32012" x2="80946" y2="31250"/>
                        <a14:foregroundMark x1="70828" y1="59451" x2="80683" y2="58689"/>
                        <a14:foregroundMark x1="67674" y1="28049" x2="72142" y2="29116"/>
                        <a14:foregroundMark x1="64915" y1="27287" x2="67674" y2="28049"/>
                        <a14:foregroundMark x1="65572" y1="27287" x2="72799" y2="28049"/>
                        <a14:foregroundMark x1="37188" y1="24695" x2="77530" y2="28049"/>
                        <a14:foregroundMark x1="76873" y1="15549" x2="78712" y2="16616"/>
                        <a14:foregroundMark x1="79763" y1="18445" x2="79763" y2="18445"/>
                        <a14:foregroundMark x1="79106" y1="20274" x2="79106" y2="202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28" y="2719852"/>
            <a:ext cx="2388534" cy="2058973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4147457" y="2142067"/>
            <a:ext cx="1737351" cy="1737351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101600" h="101600"/>
            <a:bevelB w="9525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STOP</a:t>
            </a:r>
            <a:endParaRPr lang="zh-TW" alt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15" t="15648" r="26285" b="17613"/>
          <a:stretch/>
        </p:blipFill>
        <p:spPr>
          <a:xfrm flipH="1">
            <a:off x="8180679" y="3749339"/>
            <a:ext cx="2182521" cy="2220685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</p:pic>
    </p:spTree>
    <p:extLst>
      <p:ext uri="{BB962C8B-B14F-4D97-AF65-F5344CB8AC3E}">
        <p14:creationId xmlns:p14="http://schemas.microsoft.com/office/powerpoint/2010/main" val="175402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4800" b="1" cap="none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如何正確使用安全帽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買了安全帽不是只帶而不戴。</a:t>
            </a:r>
            <a:endParaRPr lang="en-US" altLang="zh-TW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扣緊後，帽帶與下巴之間隙約一 指幅。</a:t>
            </a:r>
            <a:endParaRPr lang="en-US" altLang="zh-TW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不得妨礙視線。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61" b="97479" l="4036" r="955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954" y="1999508"/>
            <a:ext cx="3686292" cy="393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7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4800" b="1" cap="none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影片觀賞</a:t>
            </a:r>
            <a:endParaRPr lang="zh-TW" altLang="en-US" sz="4800" b="1" cap="none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Spor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0000" y="2160000"/>
            <a:ext cx="6488112" cy="3649662"/>
          </a:xfrm>
        </p:spPr>
      </p:pic>
    </p:spTree>
    <p:extLst>
      <p:ext uri="{BB962C8B-B14F-4D97-AF65-F5344CB8AC3E}">
        <p14:creationId xmlns:p14="http://schemas.microsoft.com/office/powerpoint/2010/main" val="238490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體">
  <a:themeElements>
    <a:clrScheme name="天體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TM03457452[[fn=天體]]</Template>
  <TotalTime>376</TotalTime>
  <Words>113</Words>
  <Application>Microsoft Office PowerPoint</Application>
  <PresentationFormat>寬螢幕</PresentationFormat>
  <Paragraphs>17</Paragraphs>
  <Slides>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1" baseType="lpstr">
      <vt:lpstr>微軟正黑體</vt:lpstr>
      <vt:lpstr>新細明體</vt:lpstr>
      <vt:lpstr>Arial</vt:lpstr>
      <vt:lpstr>Calibri</vt:lpstr>
      <vt:lpstr>Calibri Light</vt:lpstr>
      <vt:lpstr>天體</vt:lpstr>
      <vt:lpstr>行車安全</vt:lpstr>
      <vt:lpstr>安全駕駛五大要訣</vt:lpstr>
      <vt:lpstr>平交道緊急按鈕功能說明</vt:lpstr>
      <vt:lpstr>如何正確使用安全帽</vt:lpstr>
      <vt:lpstr>影片觀賞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行車安全</dc:title>
  <dc:creator>Amial</dc:creator>
  <cp:lastModifiedBy>Amial</cp:lastModifiedBy>
  <cp:revision>20</cp:revision>
  <dcterms:created xsi:type="dcterms:W3CDTF">2017-09-18T18:00:51Z</dcterms:created>
  <dcterms:modified xsi:type="dcterms:W3CDTF">2017-09-19T01:51:21Z</dcterms:modified>
</cp:coreProperties>
</file>